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sldIdLst>
    <p:sldId id="256" r:id="rId2"/>
    <p:sldId id="257" r:id="rId3"/>
    <p:sldId id="261" r:id="rId4"/>
    <p:sldId id="263" r:id="rId5"/>
    <p:sldId id="262" r:id="rId6"/>
    <p:sldId id="264" r:id="rId7"/>
    <p:sldId id="265" r:id="rId8"/>
    <p:sldId id="259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78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81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212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19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55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65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4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078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11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94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387D3B1-9CA6-E846-91E0-40EA3A4BBF72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3EB59FE-21EB-D74D-BA6E-25479652B3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55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temkoski.github.io/Three.js/Bub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AE7580-1AB9-0C43-9E28-8D2E90C0E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643468"/>
            <a:ext cx="9966960" cy="359243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3D Car Driving game</a:t>
            </a:r>
            <a:endParaRPr kumimoji="1" lang="zh-CN" altLang="en-US" dirty="0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72F150-A965-1545-BFE9-280F1C509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4913336"/>
            <a:ext cx="9280785" cy="108090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</a:rPr>
              <a:t>COMP5411 Project</a:t>
            </a:r>
          </a:p>
          <a:p>
            <a:r>
              <a:rPr kumimoji="1" lang="zh-CN" altLang="en-US" dirty="0">
                <a:solidFill>
                  <a:srgbClr val="000000"/>
                </a:solidFill>
              </a:rPr>
              <a:t>                                                              </a:t>
            </a:r>
            <a:r>
              <a:rPr kumimoji="1" lang="en-US" altLang="zh-CN" dirty="0">
                <a:solidFill>
                  <a:srgbClr val="000000"/>
                </a:solidFill>
              </a:rPr>
              <a:t>By: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</a:rPr>
              <a:t>Gao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 err="1">
                <a:solidFill>
                  <a:srgbClr val="000000"/>
                </a:solidFill>
              </a:rPr>
              <a:t>Shenlai</a:t>
            </a:r>
            <a:r>
              <a:rPr kumimoji="1" lang="zh-CN" altLang="en-US" dirty="0">
                <a:solidFill>
                  <a:srgbClr val="000000"/>
                </a:solidFill>
              </a:rPr>
              <a:t>   </a:t>
            </a:r>
            <a:r>
              <a:rPr kumimoji="1" lang="en-US" altLang="zh-CN" dirty="0">
                <a:solidFill>
                  <a:srgbClr val="000000"/>
                </a:solidFill>
              </a:rPr>
              <a:t>Yan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 err="1">
                <a:solidFill>
                  <a:srgbClr val="000000"/>
                </a:solidFill>
              </a:rPr>
              <a:t>Nuoyuan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95C67F70-EAFE-425C-8422-591620A9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5590" y="5111496"/>
            <a:ext cx="1080904" cy="1080902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D47FA16B-C217-4D91-84EA-5B0846BD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3681" y="5219586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328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03C5E-CDF2-C34A-92A4-9C5A529D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2AB5E-14B6-DD44-91AA-BE870130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961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98240-E781-E94A-9692-93288412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A6DC7-6DCA-F041-9B8C-ECBFAF4C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First-Person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Mode: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scores,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“eat”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those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bubbles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map.</a:t>
            </a:r>
          </a:p>
          <a:p>
            <a:r>
              <a:rPr kumimoji="1" lang="en-US" altLang="zh-CN" dirty="0"/>
              <a:t>Third-Person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Mode: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camera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rendering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detail.</a:t>
            </a:r>
          </a:p>
          <a:p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field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height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width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Interface.</a:t>
            </a:r>
          </a:p>
          <a:p>
            <a:r>
              <a:rPr kumimoji="1" lang="en-US" altLang="zh-CN" dirty="0"/>
              <a:t>Platform &amp; Tool: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WebGL,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Three.js</a:t>
            </a:r>
            <a:r>
              <a:rPr kumimoji="1" lang="en-US" altLang="zh-CN"/>
              <a:t>, Yarn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36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6E2F-01E3-AC4D-BD06-0A099763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pic>
        <p:nvPicPr>
          <p:cNvPr id="20" name="图片 4">
            <a:extLst>
              <a:ext uri="{FF2B5EF4-FFF2-40B4-BE49-F238E27FC236}">
                <a16:creationId xmlns:a16="http://schemas.microsoft.com/office/drawing/2014/main" id="{DBF7BCFF-64B3-E549-AD55-30B509E7A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17" b="-5"/>
          <a:stretch/>
        </p:blipFill>
        <p:spPr>
          <a:xfrm>
            <a:off x="1097279" y="2194558"/>
            <a:ext cx="3538729" cy="1908387"/>
          </a:xfrm>
          <a:prstGeom prst="rect">
            <a:avLst/>
          </a:prstGeom>
        </p:spPr>
      </p:pic>
      <p:pic>
        <p:nvPicPr>
          <p:cNvPr id="22" name="图片 4">
            <a:extLst>
              <a:ext uri="{FF2B5EF4-FFF2-40B4-BE49-F238E27FC236}">
                <a16:creationId xmlns:a16="http://schemas.microsoft.com/office/drawing/2014/main" id="{374C9CF9-AD73-C846-A1B6-FDD183F3B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2" r="-5" b="-5"/>
          <a:stretch/>
        </p:blipFill>
        <p:spPr>
          <a:xfrm>
            <a:off x="1097279" y="4263813"/>
            <a:ext cx="3538729" cy="19083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F287-543F-7041-8C8D-B4ED2553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513" y="2121408"/>
            <a:ext cx="6055735" cy="4050792"/>
          </a:xfrm>
        </p:spPr>
        <p:txBody>
          <a:bodyPr>
            <a:normAutofit/>
          </a:bodyPr>
          <a:lstStyle/>
          <a:p>
            <a:r>
              <a:rPr lang="en-US" dirty="0"/>
              <a:t>Skybox</a:t>
            </a:r>
          </a:p>
          <a:p>
            <a:r>
              <a:rPr lang="en-US" dirty="0"/>
              <a:t>Height field generation</a:t>
            </a:r>
          </a:p>
          <a:p>
            <a:r>
              <a:rPr lang="en-US" dirty="0"/>
              <a:t>Directional light and Point light lighting on height field</a:t>
            </a:r>
          </a:p>
          <a:p>
            <a:r>
              <a:rPr lang="en-US" dirty="0"/>
              <a:t>Headlights projective lighting</a:t>
            </a:r>
          </a:p>
          <a:p>
            <a:r>
              <a:rPr lang="en-US" dirty="0"/>
              <a:t>Horizontal contour lines</a:t>
            </a:r>
          </a:p>
          <a:p>
            <a:r>
              <a:rPr lang="en-US" dirty="0"/>
              <a:t>Transparent bubbles</a:t>
            </a:r>
          </a:p>
          <a:p>
            <a:r>
              <a:rPr lang="en-US" dirty="0"/>
              <a:t>Proper car control and bubble movement control</a:t>
            </a:r>
          </a:p>
        </p:txBody>
      </p:sp>
    </p:spTree>
    <p:extLst>
      <p:ext uri="{BB962C8B-B14F-4D97-AF65-F5344CB8AC3E}">
        <p14:creationId xmlns:p14="http://schemas.microsoft.com/office/powerpoint/2010/main" val="355500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7378-A228-B441-A9AE-0F97F96BF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0046-BC7F-FE4B-B822-D7FC3E739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Skybox</a:t>
            </a:r>
          </a:p>
          <a:p>
            <a:r>
              <a:rPr lang="en-US" dirty="0"/>
              <a:t>A sky box </a:t>
            </a:r>
            <a:r>
              <a:rPr lang="en" altLang="zh-CN" dirty="0"/>
              <a:t>surrounding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 proper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textures 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Internet.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AF628-2B46-2647-B684-F013C44E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2196549"/>
            <a:ext cx="4773168" cy="397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5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2276-5754-8C45-8873-1A11E0C0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0017-F4EE-1B4C-930D-A6D7E89A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r>
              <a:rPr lang="en-US" dirty="0"/>
              <a:t>Height Field Generation</a:t>
            </a:r>
          </a:p>
          <a:p>
            <a:r>
              <a:rPr lang="en-US" dirty="0"/>
              <a:t>To achieve a good shading effect, the height field should be smooth with proper complexity, so that it won’t be boring or hard to render. </a:t>
            </a:r>
          </a:p>
          <a:p>
            <a:r>
              <a:rPr lang="en-US" dirty="0"/>
              <a:t>Here, it is just simply a gird of points with different height determined by their (x, y) coordinates with a formula involving some triangular functions.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026F3-8009-C543-B4A4-93D9CA8FE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2" r="17293" b="-1"/>
          <a:stretch/>
        </p:blipFill>
        <p:spPr>
          <a:xfrm>
            <a:off x="6361113" y="2193036"/>
            <a:ext cx="4773168" cy="39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5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11B7-891C-B542-AF6E-970C4000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00" y="484632"/>
            <a:ext cx="7495874" cy="1609344"/>
          </a:xfrm>
        </p:spPr>
        <p:txBody>
          <a:bodyPr>
            <a:normAutofit/>
          </a:bodyPr>
          <a:lstStyle/>
          <a:p>
            <a:r>
              <a:rPr lang="en-US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0C25-B103-9441-AD0B-E4AB96A46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00" y="2121408"/>
            <a:ext cx="7495874" cy="4050792"/>
          </a:xfrm>
        </p:spPr>
        <p:txBody>
          <a:bodyPr>
            <a:normAutofit/>
          </a:bodyPr>
          <a:lstStyle/>
          <a:p>
            <a:r>
              <a:rPr lang="en-US" dirty="0"/>
              <a:t>Height Field Lighting</a:t>
            </a:r>
          </a:p>
          <a:p>
            <a:r>
              <a:rPr lang="en-US" dirty="0" err="1"/>
              <a:t>Phong</a:t>
            </a:r>
            <a:r>
              <a:rPr lang="en-US" dirty="0"/>
              <a:t> illumination is used for a point light that will follow the car and a directional light to light up the general field. </a:t>
            </a:r>
          </a:p>
          <a:p>
            <a:r>
              <a:rPr lang="en-US" dirty="0"/>
              <a:t>Two headlights added with projective lighting. </a:t>
            </a:r>
          </a:p>
          <a:p>
            <a:r>
              <a:rPr lang="en-US" dirty="0"/>
              <a:t>Add two cameras as headlights. </a:t>
            </a:r>
          </a:p>
          <a:p>
            <a:r>
              <a:rPr lang="en-US" dirty="0" err="1"/>
              <a:t>gl_Position</a:t>
            </a:r>
            <a:r>
              <a:rPr lang="en-US" dirty="0"/>
              <a:t> = </a:t>
            </a:r>
            <a:r>
              <a:rPr lang="en-US" dirty="0" err="1"/>
              <a:t>projectionMatrix</a:t>
            </a:r>
            <a:r>
              <a:rPr lang="en-US" dirty="0"/>
              <a:t> * </a:t>
            </a:r>
            <a:r>
              <a:rPr lang="en-US" dirty="0" err="1"/>
              <a:t>modelViewMatrix</a:t>
            </a:r>
            <a:r>
              <a:rPr lang="en-US" dirty="0"/>
              <a:t> * vec4(position, 1.0);</a:t>
            </a:r>
          </a:p>
          <a:p>
            <a:r>
              <a:rPr lang="en-US" dirty="0" err="1"/>
              <a:t>projectiveCoordinates</a:t>
            </a:r>
            <a:r>
              <a:rPr lang="en-US" dirty="0"/>
              <a:t> = </a:t>
            </a:r>
            <a:r>
              <a:rPr lang="en-US" dirty="0" err="1"/>
              <a:t>headlightProjectionMatrix</a:t>
            </a:r>
            <a:r>
              <a:rPr lang="en-US" dirty="0"/>
              <a:t> * </a:t>
            </a:r>
            <a:r>
              <a:rPr lang="en-US" dirty="0" err="1"/>
              <a:t>headlightModelViewMatrix</a:t>
            </a:r>
            <a:r>
              <a:rPr lang="en-US" dirty="0"/>
              <a:t> * vec4(position, 1.0);</a:t>
            </a:r>
          </a:p>
          <a:p>
            <a:r>
              <a:rPr lang="en-US" dirty="0"/>
              <a:t>Pass two matrix to shader to determine whether current fragment should be in </a:t>
            </a:r>
            <a:r>
              <a:rPr lang="en-US" dirty="0" err="1"/>
              <a:t>fustrum</a:t>
            </a:r>
            <a:r>
              <a:rPr lang="en-US" dirty="0"/>
              <a:t> to be lighted. </a:t>
            </a:r>
          </a:p>
        </p:txBody>
      </p:sp>
      <p:pic>
        <p:nvPicPr>
          <p:cNvPr id="9" name="Picture 8" descr="A picture containing sky, kite, outdoor, flying&#13;&#10;&#13;&#10;Description automatically generated">
            <a:extLst>
              <a:ext uri="{FF2B5EF4-FFF2-40B4-BE49-F238E27FC236}">
                <a16:creationId xmlns:a16="http://schemas.microsoft.com/office/drawing/2014/main" id="{78DEA175-0C0D-B246-B0E0-5FF935DCB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8" b="4550"/>
          <a:stretch/>
        </p:blipFill>
        <p:spPr>
          <a:xfrm>
            <a:off x="8456189" y="3709851"/>
            <a:ext cx="3112997" cy="2605194"/>
          </a:xfrm>
          <a:prstGeom prst="rect">
            <a:avLst/>
          </a:prstGeom>
        </p:spPr>
      </p:pic>
      <p:pic>
        <p:nvPicPr>
          <p:cNvPr id="11" name="Picture 10" descr="A picture containing indoor, sitting&#13;&#10;&#13;&#10;Description automatically generated">
            <a:extLst>
              <a:ext uri="{FF2B5EF4-FFF2-40B4-BE49-F238E27FC236}">
                <a16:creationId xmlns:a16="http://schemas.microsoft.com/office/drawing/2014/main" id="{3D88FD02-5D9F-4846-802B-D5999D9F2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" b="13046"/>
          <a:stretch/>
        </p:blipFill>
        <p:spPr>
          <a:xfrm>
            <a:off x="8445003" y="791379"/>
            <a:ext cx="3112997" cy="26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11B7-891C-B542-AF6E-970C4000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0C25-B103-9441-AD0B-E4AB96A46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Horizontal Contour Lines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horizontal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lines.</a:t>
            </a:r>
            <a:endParaRPr lang="en-US" dirty="0"/>
          </a:p>
          <a:p>
            <a:r>
              <a:rPr lang="en-US" dirty="0"/>
              <a:t>Pass the position from </a:t>
            </a:r>
            <a:r>
              <a:rPr lang="en-US" dirty="0" err="1"/>
              <a:t>vertexShader</a:t>
            </a:r>
            <a:r>
              <a:rPr lang="en-US" dirty="0"/>
              <a:t> to </a:t>
            </a:r>
            <a:r>
              <a:rPr lang="en-US" dirty="0" err="1"/>
              <a:t>fragmentShader</a:t>
            </a:r>
            <a:r>
              <a:rPr lang="en-US" dirty="0"/>
              <a:t> by varying variables and draw by height of current position. </a:t>
            </a:r>
          </a:p>
          <a:p>
            <a:endParaRPr lang="en-US" dirty="0"/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0667BD43-453F-EB45-9836-5F11D300D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1" r="25514" b="-2"/>
          <a:stretch/>
        </p:blipFill>
        <p:spPr>
          <a:xfrm>
            <a:off x="6355082" y="2193036"/>
            <a:ext cx="4773163" cy="39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A1555-B555-AD47-9734-B9CD0993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F8A96-1E01-1A46-9A59-0ABD202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Transparent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Bubble</a:t>
            </a:r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bubble</a:t>
            </a:r>
            <a:r>
              <a:rPr kumimoji="1" lang="zh-CN" altLang="en-US" dirty="0"/>
              <a:t> </a:t>
            </a:r>
            <a:r>
              <a:rPr kumimoji="1" lang="en" altLang="zh-CN" dirty="0">
                <a:hlinkClick r:id="rId2"/>
              </a:rPr>
              <a:t>https://stemkoski.github.io/Three.js/Bubble.html</a:t>
            </a:r>
            <a:endParaRPr kumimoji="1" lang="en" altLang="zh-CN" dirty="0"/>
          </a:p>
          <a:p>
            <a:r>
              <a:rPr kumimoji="1" lang="en-US" altLang="zh-CN" dirty="0"/>
              <a:t>Those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bubbles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 automatically.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collides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bubble,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bubble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added.</a:t>
            </a:r>
            <a:endParaRPr kumimoji="1" lang="zh-CN" altLang="en-US" dirty="0"/>
          </a:p>
        </p:txBody>
      </p:sp>
      <p:pic>
        <p:nvPicPr>
          <p:cNvPr id="6" name="图片 4" descr="A picture containing indoor, monitor&#13;&#10;&#13;&#10;Description automatically generated">
            <a:extLst>
              <a:ext uri="{FF2B5EF4-FFF2-40B4-BE49-F238E27FC236}">
                <a16:creationId xmlns:a16="http://schemas.microsoft.com/office/drawing/2014/main" id="{8351C1FB-D1AB-2C4A-8FE5-02C99C075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5" r="16340" b="-2"/>
          <a:stretch/>
        </p:blipFill>
        <p:spPr>
          <a:xfrm>
            <a:off x="6361113" y="2193036"/>
            <a:ext cx="4773168" cy="39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90124-FB49-3F46-A436-BAB2B31E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7BC617-0A7C-2840-A1E4-BB9C678B4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kumimoji="1" lang="en-US" altLang="zh-CN"/>
              <a:t>Car</a:t>
            </a:r>
          </a:p>
          <a:p>
            <a:r>
              <a:rPr kumimoji="1" lang="en-US" altLang="zh-CN"/>
              <a:t>We</a:t>
            </a:r>
            <a:r>
              <a:rPr kumimoji="1" lang="zh-CN" altLang="en-US"/>
              <a:t> </a:t>
            </a:r>
            <a:r>
              <a:rPr kumimoji="1" lang="en-US" altLang="zh-CN"/>
              <a:t>loaded</a:t>
            </a:r>
            <a:r>
              <a:rPr kumimoji="1" lang="zh-CN" altLang="en-US"/>
              <a:t> </a:t>
            </a:r>
            <a:r>
              <a:rPr kumimoji="1" lang="en-US" altLang="zh-CN"/>
              <a:t>an</a:t>
            </a:r>
            <a:r>
              <a:rPr kumimoji="1" lang="zh-CN" altLang="en-US"/>
              <a:t> </a:t>
            </a:r>
            <a:r>
              <a:rPr kumimoji="1" lang="en-US" altLang="zh-CN" err="1"/>
              <a:t>obj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 err="1"/>
              <a:t>mtl</a:t>
            </a:r>
            <a:r>
              <a:rPr kumimoji="1" lang="zh-CN" altLang="en-US"/>
              <a:t> </a:t>
            </a:r>
            <a:r>
              <a:rPr kumimoji="1" lang="en-US" altLang="zh-CN"/>
              <a:t>files</a:t>
            </a:r>
            <a:r>
              <a:rPr kumimoji="1" lang="zh-CN" altLang="en-US"/>
              <a:t> </a:t>
            </a:r>
            <a:r>
              <a:rPr kumimoji="1" lang="en-US" altLang="zh-CN"/>
              <a:t>as</a:t>
            </a:r>
            <a:r>
              <a:rPr kumimoji="1" lang="zh-CN" altLang="en-US"/>
              <a:t> </a:t>
            </a:r>
            <a:r>
              <a:rPr kumimoji="1" lang="en-US" altLang="zh-CN"/>
              <a:t>our</a:t>
            </a:r>
            <a:r>
              <a:rPr kumimoji="1" lang="zh-CN" altLang="en-US"/>
              <a:t> </a:t>
            </a:r>
            <a:r>
              <a:rPr kumimoji="1" lang="en-US" altLang="zh-CN"/>
              <a:t>car</a:t>
            </a:r>
            <a:r>
              <a:rPr kumimoji="1" lang="zh-CN" altLang="en-US"/>
              <a:t> </a:t>
            </a:r>
            <a:r>
              <a:rPr kumimoji="1" lang="en-US" altLang="zh-CN"/>
              <a:t>object.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make</a:t>
            </a:r>
            <a:r>
              <a:rPr kumimoji="1" lang="zh-CN" altLang="en-US"/>
              <a:t> </a:t>
            </a:r>
            <a:r>
              <a:rPr kumimoji="1" lang="en-US" altLang="zh-CN"/>
              <a:t>it</a:t>
            </a:r>
            <a:r>
              <a:rPr kumimoji="1" lang="zh-CN" altLang="en-US"/>
              <a:t> </a:t>
            </a:r>
            <a:r>
              <a:rPr kumimoji="1" lang="en-US" altLang="zh-CN"/>
              <a:t>more</a:t>
            </a:r>
            <a:r>
              <a:rPr kumimoji="1" lang="zh-CN" altLang="en-US"/>
              <a:t> </a:t>
            </a:r>
            <a:r>
              <a:rPr kumimoji="1" lang="en-US" altLang="zh-CN"/>
              <a:t>fancy,</a:t>
            </a:r>
            <a:r>
              <a:rPr kumimoji="1" lang="zh-CN" altLang="en-US"/>
              <a:t> </a:t>
            </a:r>
            <a:r>
              <a:rPr kumimoji="1" lang="en-US" altLang="zh-CN"/>
              <a:t>we</a:t>
            </a:r>
            <a:r>
              <a:rPr kumimoji="1" lang="zh-CN" altLang="en-US"/>
              <a:t> </a:t>
            </a:r>
            <a:r>
              <a:rPr kumimoji="1" lang="en-US" altLang="zh-CN"/>
              <a:t>added</a:t>
            </a:r>
            <a:r>
              <a:rPr kumimoji="1" lang="zh-CN" altLang="en-US"/>
              <a:t> </a:t>
            </a:r>
            <a:r>
              <a:rPr kumimoji="1" lang="en-US" altLang="zh-CN"/>
              <a:t>two</a:t>
            </a:r>
            <a:r>
              <a:rPr kumimoji="1" lang="zh-CN" altLang="en-US"/>
              <a:t> </a:t>
            </a:r>
            <a:r>
              <a:rPr kumimoji="1" lang="en-US" altLang="zh-CN"/>
              <a:t>head</a:t>
            </a:r>
            <a:r>
              <a:rPr kumimoji="1" lang="zh-CN" altLang="en-US"/>
              <a:t> </a:t>
            </a:r>
            <a:r>
              <a:rPr kumimoji="1" lang="en-US" altLang="zh-CN"/>
              <a:t>lights</a:t>
            </a:r>
            <a:r>
              <a:rPr kumimoji="1" lang="zh-CN" altLang="en-US"/>
              <a:t> </a:t>
            </a:r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front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car.</a:t>
            </a:r>
          </a:p>
        </p:txBody>
      </p:sp>
      <p:pic>
        <p:nvPicPr>
          <p:cNvPr id="6" name="Picture 5" descr="A colorful kite on a sunny day&#10;&#10;Description automatically generated">
            <a:extLst>
              <a:ext uri="{FF2B5EF4-FFF2-40B4-BE49-F238E27FC236}">
                <a16:creationId xmlns:a16="http://schemas.microsoft.com/office/drawing/2014/main" id="{4F6E82C0-5660-BB4B-AABE-A573B2196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" b="8282"/>
          <a:stretch/>
        </p:blipFill>
        <p:spPr>
          <a:xfrm>
            <a:off x="6363363" y="2193036"/>
            <a:ext cx="4756601" cy="39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79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413</Words>
  <Application>Microsoft Macintosh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Rockwell</vt:lpstr>
      <vt:lpstr>Rockwell Condensed</vt:lpstr>
      <vt:lpstr>Rockwell Extra Bold</vt:lpstr>
      <vt:lpstr>Wingdings</vt:lpstr>
      <vt:lpstr>木活字</vt:lpstr>
      <vt:lpstr>3D Car Driving game</vt:lpstr>
      <vt:lpstr>Design</vt:lpstr>
      <vt:lpstr>Challenges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Car Driving game</dc:title>
  <dc:creator>Shenlai GAO</dc:creator>
  <cp:lastModifiedBy>Shenlai GAO</cp:lastModifiedBy>
  <cp:revision>2</cp:revision>
  <dcterms:created xsi:type="dcterms:W3CDTF">2018-11-29T13:03:49Z</dcterms:created>
  <dcterms:modified xsi:type="dcterms:W3CDTF">2018-11-30T08:36:27Z</dcterms:modified>
</cp:coreProperties>
</file>